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Noto Sans T Chinese" panose="02020500000000000000" charset="-120"/>
      <p:regular r:id="rId9"/>
    </p:embeddedFont>
    <p:embeddedFont>
      <p:font typeface="Noto Sans T Chinese Bold" panose="02020500000000000000" charset="-120"/>
      <p:regular r:id="rId10"/>
    </p:embeddedFont>
    <p:embeddedFont>
      <p:font typeface="王漢宗特黑體" panose="02020500000000000000" charset="-120"/>
      <p:regular r:id="rId11"/>
    </p:embeddedFont>
    <p:embeddedFont>
      <p:font typeface="芫荽" panose="02020500000000000000" charset="-12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03123" y="1802512"/>
            <a:ext cx="1308175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err="1">
                <a:solidFill>
                  <a:srgbClr val="272727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foodmap</a:t>
            </a:r>
            <a:r>
              <a:rPr lang="en-US" sz="9999" dirty="0">
                <a:solidFill>
                  <a:srgbClr val="272727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</a:t>
            </a:r>
            <a:r>
              <a:rPr lang="en-US" sz="9999" dirty="0" err="1">
                <a:solidFill>
                  <a:srgbClr val="272727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今天吃什麼</a:t>
            </a:r>
            <a:endParaRPr lang="en-US" sz="9999" dirty="0">
              <a:solidFill>
                <a:srgbClr val="272727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00600" y="5524500"/>
            <a:ext cx="6426741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 b="1" dirty="0">
                <a:solidFill>
                  <a:srgbClr val="2727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01357115顧杰璿</a:t>
            </a:r>
          </a:p>
          <a:p>
            <a:pPr algn="r">
              <a:lnSpc>
                <a:spcPts val="7279"/>
              </a:lnSpc>
            </a:pPr>
            <a:r>
              <a:rPr lang="en-US" sz="5199" b="1" dirty="0">
                <a:solidFill>
                  <a:srgbClr val="2727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01357017黃鼎祐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3695031"/>
            <a:ext cx="1623060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2727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基隆餐廳地圖</a:t>
            </a:r>
            <a:r>
              <a:rPr lang="en-US" sz="5199" b="1" dirty="0">
                <a:solidFill>
                  <a:srgbClr val="2727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+  </a:t>
            </a:r>
            <a:r>
              <a:rPr lang="en-US" sz="5199" b="1" dirty="0" err="1">
                <a:solidFill>
                  <a:srgbClr val="2727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社群評論</a:t>
            </a:r>
            <a:r>
              <a:rPr lang="en-US" sz="5199" b="1" dirty="0">
                <a:solidFill>
                  <a:srgbClr val="2727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+  </a:t>
            </a:r>
            <a:r>
              <a:rPr lang="en-US" sz="5199" b="1" dirty="0" err="1">
                <a:solidFill>
                  <a:srgbClr val="2727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收藏</a:t>
            </a:r>
            <a:r>
              <a:rPr lang="en-US" sz="5199" b="1" dirty="0">
                <a:solidFill>
                  <a:srgbClr val="2727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+  </a:t>
            </a:r>
            <a:r>
              <a:rPr lang="en-US" sz="5199" b="1" dirty="0" err="1">
                <a:solidFill>
                  <a:srgbClr val="2727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個人檔案</a:t>
            </a:r>
            <a:endParaRPr lang="en-US" sz="5199" b="1" dirty="0">
              <a:solidFill>
                <a:srgbClr val="272727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1975" y="9442849"/>
            <a:ext cx="136004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URL:</a:t>
            </a:r>
            <a:r>
              <a:rPr lang="en-US" sz="33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https://finalproject-jjsc.onrender.com/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711794" y="788575"/>
            <a:ext cx="7877175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72727"/>
                </a:solidFill>
                <a:latin typeface="芫荽"/>
                <a:ea typeface="芫荽"/>
                <a:cs typeface="芫荽"/>
                <a:sym typeface="芫荽"/>
              </a:rPr>
              <a:t>創作動機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05991" y="2829306"/>
            <a:ext cx="15908546" cy="138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身為海大的學生，我們每天總是在為晚餐吃什麼的問題給困擾，因此我們想要設計一個網站，美食地圖，供大家能在上面尋找店家。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711794" y="5171663"/>
            <a:ext cx="7877175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72727"/>
                </a:solidFill>
                <a:latin typeface="芫荽"/>
                <a:ea typeface="芫荽"/>
                <a:cs typeface="芫荽"/>
                <a:sym typeface="芫荽"/>
              </a:rPr>
              <a:t>網站特色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5991" y="7225887"/>
            <a:ext cx="15908546" cy="238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隨心收藏：看到中意的餐廳點擊</a:t>
            </a:r>
            <a:r>
              <a:rPr lang="en-US" sz="3400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加入收藏</a:t>
            </a:r>
            <a:r>
              <a:rPr lang="en-US" sz="3400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，輕鬆建立屬於你的私藏美食地圖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真心評論：登入即可點評心得，紀錄每次與美食的不期而遇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歷史評論：可以查看過去人們對於這間餐廳的用餐體驗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使用者純度高：將範圍限縮在基隆市，使得受眾變少，基隆市民較多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-171450"/>
            <a:ext cx="138684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專案核心功能與使用情境</a:t>
            </a:r>
            <a:endParaRPr lang="en-US" sz="9200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257283" y="2186468"/>
            <a:ext cx="1478539" cy="48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41"/>
              </a:lnSpc>
            </a:pPr>
            <a:r>
              <a:rPr lang="en-US" sz="2957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01</a:t>
            </a:r>
          </a:p>
        </p:txBody>
      </p:sp>
      <p:sp>
        <p:nvSpPr>
          <p:cNvPr id="4" name="AutoShape 4"/>
          <p:cNvSpPr/>
          <p:nvPr/>
        </p:nvSpPr>
        <p:spPr>
          <a:xfrm>
            <a:off x="197861" y="2884719"/>
            <a:ext cx="5648097" cy="0"/>
          </a:xfrm>
          <a:prstGeom prst="line">
            <a:avLst/>
          </a:prstGeom>
          <a:ln w="2857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97860" y="2944008"/>
            <a:ext cx="3840739" cy="744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3"/>
              </a:lnSpc>
            </a:pPr>
            <a:r>
              <a:rPr lang="en-US" sz="4523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地圖搜尋餐廳</a:t>
            </a:r>
            <a:endParaRPr lang="en-US" sz="4523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7861" y="3808961"/>
            <a:ext cx="5648097" cy="70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7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透過Google Maps iframe 整合，支援店名、區域或地址收尋，地圖即時更新顯示位置資訊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65261" y="2248121"/>
            <a:ext cx="1117699" cy="48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6"/>
              </a:lnSpc>
            </a:pPr>
            <a:r>
              <a:rPr lang="en-US" sz="291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>
            <a:off x="6426101" y="2910139"/>
            <a:ext cx="5560215" cy="0"/>
          </a:xfrm>
          <a:prstGeom prst="line">
            <a:avLst/>
          </a:prstGeom>
          <a:ln w="2857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426101" y="2957647"/>
            <a:ext cx="3393355" cy="77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453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瀏覽餐廳清單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26101" y="3809883"/>
            <a:ext cx="5560215" cy="70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05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使用localStorage管理餐廳資料，支援新增、刪除與編輯，讓您自由建立個人化清單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76306" y="2161569"/>
            <a:ext cx="1117699" cy="472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2865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03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2476307" y="2935560"/>
            <a:ext cx="5472334" cy="0"/>
          </a:xfrm>
          <a:prstGeom prst="line">
            <a:avLst/>
          </a:prstGeom>
          <a:ln w="2857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2476307" y="2990336"/>
            <a:ext cx="3906693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4383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隨機抽取功能</a:t>
            </a:r>
            <a:endParaRPr lang="en-US" sz="4383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76307" y="3820330"/>
            <a:ext cx="5472334" cy="69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2"/>
              </a:lnSpc>
            </a:pPr>
            <a:r>
              <a:rPr lang="en-US" sz="202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為解決選擇困難症系統隨機推薦清單中的餐廳，快速幫您做出決定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680" y="5787852"/>
            <a:ext cx="624615" cy="46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sz="279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04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69680" y="6533648"/>
            <a:ext cx="8459766" cy="0"/>
          </a:xfrm>
          <a:prstGeom prst="line">
            <a:avLst/>
          </a:prstGeom>
          <a:ln w="2857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69680" y="6594290"/>
            <a:ext cx="5162928" cy="71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6"/>
              </a:lnSpc>
            </a:pPr>
            <a:r>
              <a:rPr lang="en-US" sz="4268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社群互動評論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9680" y="7403660"/>
            <a:ext cx="8662634" cy="36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217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登入後可發表評論、查看平均評分，並透過近30日排行榜發現熱門餐廳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13680" y="5699571"/>
            <a:ext cx="650079" cy="49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290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05</a:t>
            </a:r>
          </a:p>
        </p:txBody>
      </p:sp>
      <p:sp>
        <p:nvSpPr>
          <p:cNvPr id="20" name="AutoShape 20"/>
          <p:cNvSpPr/>
          <p:nvPr/>
        </p:nvSpPr>
        <p:spPr>
          <a:xfrm>
            <a:off x="9313680" y="6483353"/>
            <a:ext cx="8804641" cy="0"/>
          </a:xfrm>
          <a:prstGeom prst="line">
            <a:avLst/>
          </a:prstGeom>
          <a:ln w="2857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9313680" y="6530524"/>
            <a:ext cx="5373402" cy="76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0"/>
              </a:lnSpc>
            </a:pPr>
            <a:r>
              <a:rPr lang="en-US" sz="4442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收藏店家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13680" y="7390386"/>
            <a:ext cx="8804641" cy="376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26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將喜歡的餐廳加入收藏，在個人檔案中集中管理所有收藏與評論紀錄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840" y="8681780"/>
            <a:ext cx="1811832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我們的目標是讓使用者快速決定用餐選擇，並透過使用者累積真實的評價資料，建立獨立於Google評價之外的社群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00840"/>
            <a:ext cx="6736119" cy="3822747"/>
          </a:xfrm>
          <a:custGeom>
            <a:avLst/>
            <a:gdLst/>
            <a:ahLst/>
            <a:cxnLst/>
            <a:rect l="l" t="t" r="r" b="b"/>
            <a:pathLst>
              <a:path w="6736119" h="3822747">
                <a:moveTo>
                  <a:pt x="0" y="0"/>
                </a:moveTo>
                <a:lnTo>
                  <a:pt x="6736119" y="0"/>
                </a:lnTo>
                <a:lnTo>
                  <a:pt x="6736119" y="3822747"/>
                </a:lnTo>
                <a:lnTo>
                  <a:pt x="0" y="382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736450" y="328918"/>
            <a:ext cx="7522850" cy="3014775"/>
          </a:xfrm>
          <a:custGeom>
            <a:avLst/>
            <a:gdLst/>
            <a:ahLst/>
            <a:cxnLst/>
            <a:rect l="l" t="t" r="r" b="b"/>
            <a:pathLst>
              <a:path w="7522850" h="3014775">
                <a:moveTo>
                  <a:pt x="0" y="0"/>
                </a:moveTo>
                <a:lnTo>
                  <a:pt x="7522850" y="0"/>
                </a:lnTo>
                <a:lnTo>
                  <a:pt x="7522850" y="3014775"/>
                </a:lnTo>
                <a:lnTo>
                  <a:pt x="0" y="3014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736450" y="5523587"/>
            <a:ext cx="6669861" cy="4201801"/>
          </a:xfrm>
          <a:custGeom>
            <a:avLst/>
            <a:gdLst/>
            <a:ahLst/>
            <a:cxnLst/>
            <a:rect l="l" t="t" r="r" b="b"/>
            <a:pathLst>
              <a:path w="6669861" h="4201801">
                <a:moveTo>
                  <a:pt x="0" y="0"/>
                </a:moveTo>
                <a:lnTo>
                  <a:pt x="6669861" y="0"/>
                </a:lnTo>
                <a:lnTo>
                  <a:pt x="6669861" y="4201801"/>
                </a:lnTo>
                <a:lnTo>
                  <a:pt x="0" y="4201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64" b="-19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6551652"/>
            <a:ext cx="5666687" cy="3559152"/>
          </a:xfrm>
          <a:custGeom>
            <a:avLst/>
            <a:gdLst/>
            <a:ahLst/>
            <a:cxnLst/>
            <a:rect l="l" t="t" r="r" b="b"/>
            <a:pathLst>
              <a:path w="5666687" h="3559152">
                <a:moveTo>
                  <a:pt x="0" y="0"/>
                </a:moveTo>
                <a:lnTo>
                  <a:pt x="5666687" y="0"/>
                </a:lnTo>
                <a:lnTo>
                  <a:pt x="5666687" y="3559152"/>
                </a:lnTo>
                <a:lnTo>
                  <a:pt x="0" y="3559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62243"/>
            <a:ext cx="8707750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１.可以按搜尋店名  </a:t>
            </a:r>
            <a:r>
              <a:rPr lang="en-US" sz="33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來找自己想吃的美食</a:t>
            </a:r>
            <a:endParaRPr lang="en-US" sz="33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或點選地圖來查詢附近美食</a:t>
            </a:r>
            <a:endParaRPr lang="en-US" sz="33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70586" y="3963035"/>
            <a:ext cx="63922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２.當找到自己滿意的店家之後可以點選新增店家儲存至餐廳列表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714087"/>
            <a:ext cx="63922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３.也可查看最近大家都在吃什麼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17470"/>
            <a:ext cx="5497714" cy="5852059"/>
          </a:xfrm>
          <a:custGeom>
            <a:avLst/>
            <a:gdLst/>
            <a:ahLst/>
            <a:cxnLst/>
            <a:rect l="l" t="t" r="r" b="b"/>
            <a:pathLst>
              <a:path w="5497714" h="5852059">
                <a:moveTo>
                  <a:pt x="0" y="0"/>
                </a:moveTo>
                <a:lnTo>
                  <a:pt x="5497714" y="0"/>
                </a:lnTo>
                <a:lnTo>
                  <a:pt x="5497714" y="5852060"/>
                </a:lnTo>
                <a:lnTo>
                  <a:pt x="0" y="585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727489" y="7088041"/>
            <a:ext cx="5985185" cy="2912638"/>
          </a:xfrm>
          <a:custGeom>
            <a:avLst/>
            <a:gdLst/>
            <a:ahLst/>
            <a:cxnLst/>
            <a:rect l="l" t="t" r="r" b="b"/>
            <a:pathLst>
              <a:path w="5985185" h="2912638">
                <a:moveTo>
                  <a:pt x="0" y="0"/>
                </a:moveTo>
                <a:lnTo>
                  <a:pt x="5985185" y="0"/>
                </a:lnTo>
                <a:lnTo>
                  <a:pt x="5985185" y="2912638"/>
                </a:lnTo>
                <a:lnTo>
                  <a:pt x="0" y="2912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516302" y="1997299"/>
            <a:ext cx="5676417" cy="3950323"/>
          </a:xfrm>
          <a:custGeom>
            <a:avLst/>
            <a:gdLst/>
            <a:ahLst/>
            <a:cxnLst/>
            <a:rect l="l" t="t" r="r" b="b"/>
            <a:pathLst>
              <a:path w="5676417" h="3950323">
                <a:moveTo>
                  <a:pt x="0" y="0"/>
                </a:moveTo>
                <a:lnTo>
                  <a:pt x="5676418" y="0"/>
                </a:lnTo>
                <a:lnTo>
                  <a:pt x="5676418" y="3950323"/>
                </a:lnTo>
                <a:lnTo>
                  <a:pt x="0" y="395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9516302" y="405130"/>
            <a:ext cx="774299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5.當看到自己滿意的店家卻又怕踩雷則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可以先查看歷史評論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05130"/>
            <a:ext cx="677921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4.也可以在登入後，點選撰寫評論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根據自己的用餐體驗給出評論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16302" y="6210299"/>
            <a:ext cx="3818698" cy="564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（</a:t>
            </a:r>
            <a:r>
              <a:rPr lang="en-US" sz="33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登入</a:t>
            </a:r>
            <a:r>
              <a:rPr lang="en-US" sz="33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/</a:t>
            </a:r>
            <a:r>
              <a:rPr lang="en-US" sz="33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註冊</a:t>
            </a:r>
            <a:r>
              <a:rPr lang="en-US" sz="33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-171450"/>
            <a:ext cx="607739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四大困難點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07278" y="1864712"/>
            <a:ext cx="8892169" cy="3603257"/>
            <a:chOff x="0" y="0"/>
            <a:chExt cx="2152777" cy="8723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2777" cy="872363"/>
            </a:xfrm>
            <a:custGeom>
              <a:avLst/>
              <a:gdLst/>
              <a:ahLst/>
              <a:cxnLst/>
              <a:rect l="l" t="t" r="r" b="b"/>
              <a:pathLst>
                <a:path w="2152777" h="872363">
                  <a:moveTo>
                    <a:pt x="2152777" y="87064"/>
                  </a:moveTo>
                  <a:lnTo>
                    <a:pt x="2152777" y="785299"/>
                  </a:lnTo>
                  <a:cubicBezTo>
                    <a:pt x="2152777" y="833383"/>
                    <a:pt x="2113797" y="872363"/>
                    <a:pt x="2065712" y="872363"/>
                  </a:cubicBezTo>
                  <a:lnTo>
                    <a:pt x="87064" y="872363"/>
                  </a:lnTo>
                  <a:cubicBezTo>
                    <a:pt x="38980" y="872363"/>
                    <a:pt x="0" y="833383"/>
                    <a:pt x="0" y="785299"/>
                  </a:cubicBezTo>
                  <a:lnTo>
                    <a:pt x="0" y="87064"/>
                  </a:lnTo>
                  <a:cubicBezTo>
                    <a:pt x="0" y="38980"/>
                    <a:pt x="38980" y="0"/>
                    <a:pt x="87064" y="0"/>
                  </a:cubicBezTo>
                  <a:lnTo>
                    <a:pt x="2065712" y="0"/>
                  </a:lnTo>
                  <a:cubicBezTo>
                    <a:pt x="2088803" y="0"/>
                    <a:pt x="2110949" y="9173"/>
                    <a:pt x="2127276" y="25501"/>
                  </a:cubicBezTo>
                  <a:cubicBezTo>
                    <a:pt x="2143604" y="41828"/>
                    <a:pt x="2152777" y="63974"/>
                    <a:pt x="2152777" y="87064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52777" cy="9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1831" y="1922313"/>
            <a:ext cx="81739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如何完成帳密系統(JWT)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831" y="2940594"/>
            <a:ext cx="853306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我們採用JSON Web Token進行身份驗證，確保只有登入使用者才能獲得發表評論的權限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1864712"/>
            <a:ext cx="8892169" cy="3603257"/>
            <a:chOff x="0" y="0"/>
            <a:chExt cx="2152777" cy="8723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2777" cy="872363"/>
            </a:xfrm>
            <a:custGeom>
              <a:avLst/>
              <a:gdLst/>
              <a:ahLst/>
              <a:cxnLst/>
              <a:rect l="l" t="t" r="r" b="b"/>
              <a:pathLst>
                <a:path w="2152777" h="872363">
                  <a:moveTo>
                    <a:pt x="2152777" y="87064"/>
                  </a:moveTo>
                  <a:lnTo>
                    <a:pt x="2152777" y="785299"/>
                  </a:lnTo>
                  <a:cubicBezTo>
                    <a:pt x="2152777" y="833383"/>
                    <a:pt x="2113797" y="872363"/>
                    <a:pt x="2065712" y="872363"/>
                  </a:cubicBezTo>
                  <a:lnTo>
                    <a:pt x="87064" y="872363"/>
                  </a:lnTo>
                  <a:cubicBezTo>
                    <a:pt x="38980" y="872363"/>
                    <a:pt x="0" y="833383"/>
                    <a:pt x="0" y="785299"/>
                  </a:cubicBezTo>
                  <a:lnTo>
                    <a:pt x="0" y="87064"/>
                  </a:lnTo>
                  <a:cubicBezTo>
                    <a:pt x="0" y="38980"/>
                    <a:pt x="38980" y="0"/>
                    <a:pt x="87064" y="0"/>
                  </a:cubicBezTo>
                  <a:lnTo>
                    <a:pt x="2065712" y="0"/>
                  </a:lnTo>
                  <a:cubicBezTo>
                    <a:pt x="2088803" y="0"/>
                    <a:pt x="2110949" y="9173"/>
                    <a:pt x="2127276" y="25501"/>
                  </a:cubicBezTo>
                  <a:cubicBezTo>
                    <a:pt x="2143604" y="41828"/>
                    <a:pt x="2152777" y="63974"/>
                    <a:pt x="2152777" y="87064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52777" cy="9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503109" y="1922313"/>
            <a:ext cx="81739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動態地圖檢索與重新定位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03109" y="2940594"/>
            <a:ext cx="853306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當使用者輸入新的位置時，如何動態更新地圖位置而非局現在原始定位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6087094"/>
            <a:ext cx="8892169" cy="3603257"/>
            <a:chOff x="0" y="0"/>
            <a:chExt cx="2152777" cy="8723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52777" cy="872363"/>
            </a:xfrm>
            <a:custGeom>
              <a:avLst/>
              <a:gdLst/>
              <a:ahLst/>
              <a:cxnLst/>
              <a:rect l="l" t="t" r="r" b="b"/>
              <a:pathLst>
                <a:path w="2152777" h="872363">
                  <a:moveTo>
                    <a:pt x="2152777" y="87064"/>
                  </a:moveTo>
                  <a:lnTo>
                    <a:pt x="2152777" y="785299"/>
                  </a:lnTo>
                  <a:cubicBezTo>
                    <a:pt x="2152777" y="833383"/>
                    <a:pt x="2113797" y="872363"/>
                    <a:pt x="2065712" y="872363"/>
                  </a:cubicBezTo>
                  <a:lnTo>
                    <a:pt x="87064" y="872363"/>
                  </a:lnTo>
                  <a:cubicBezTo>
                    <a:pt x="38980" y="872363"/>
                    <a:pt x="0" y="833383"/>
                    <a:pt x="0" y="785299"/>
                  </a:cubicBezTo>
                  <a:lnTo>
                    <a:pt x="0" y="87064"/>
                  </a:lnTo>
                  <a:cubicBezTo>
                    <a:pt x="0" y="38980"/>
                    <a:pt x="38980" y="0"/>
                    <a:pt x="87064" y="0"/>
                  </a:cubicBezTo>
                  <a:lnTo>
                    <a:pt x="2065712" y="0"/>
                  </a:lnTo>
                  <a:cubicBezTo>
                    <a:pt x="2088803" y="0"/>
                    <a:pt x="2110949" y="9173"/>
                    <a:pt x="2127276" y="25501"/>
                  </a:cubicBezTo>
                  <a:cubicBezTo>
                    <a:pt x="2143604" y="41828"/>
                    <a:pt x="2152777" y="63974"/>
                    <a:pt x="2152777" y="87064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52777" cy="9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59109" y="6144695"/>
            <a:ext cx="81739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如何傳送資料至後端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9109" y="7162976"/>
            <a:ext cx="853306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如何將評論的數據送往後端，並同時更新前端的畫面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144000" y="5941738"/>
            <a:ext cx="8892169" cy="3603257"/>
            <a:chOff x="0" y="0"/>
            <a:chExt cx="2152777" cy="8723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2777" cy="872363"/>
            </a:xfrm>
            <a:custGeom>
              <a:avLst/>
              <a:gdLst/>
              <a:ahLst/>
              <a:cxnLst/>
              <a:rect l="l" t="t" r="r" b="b"/>
              <a:pathLst>
                <a:path w="2152777" h="872363">
                  <a:moveTo>
                    <a:pt x="2152777" y="87064"/>
                  </a:moveTo>
                  <a:lnTo>
                    <a:pt x="2152777" y="785299"/>
                  </a:lnTo>
                  <a:cubicBezTo>
                    <a:pt x="2152777" y="833383"/>
                    <a:pt x="2113797" y="872363"/>
                    <a:pt x="2065712" y="872363"/>
                  </a:cubicBezTo>
                  <a:lnTo>
                    <a:pt x="87064" y="872363"/>
                  </a:lnTo>
                  <a:cubicBezTo>
                    <a:pt x="38980" y="872363"/>
                    <a:pt x="0" y="833383"/>
                    <a:pt x="0" y="785299"/>
                  </a:cubicBezTo>
                  <a:lnTo>
                    <a:pt x="0" y="87064"/>
                  </a:lnTo>
                  <a:cubicBezTo>
                    <a:pt x="0" y="38980"/>
                    <a:pt x="38980" y="0"/>
                    <a:pt x="87064" y="0"/>
                  </a:cubicBezTo>
                  <a:lnTo>
                    <a:pt x="2065712" y="0"/>
                  </a:lnTo>
                  <a:cubicBezTo>
                    <a:pt x="2088803" y="0"/>
                    <a:pt x="2110949" y="9173"/>
                    <a:pt x="2127276" y="25501"/>
                  </a:cubicBezTo>
                  <a:cubicBezTo>
                    <a:pt x="2143604" y="41828"/>
                    <a:pt x="2152777" y="63974"/>
                    <a:pt x="2152777" y="87064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52777" cy="9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503109" y="5999339"/>
            <a:ext cx="81739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資料歷史紀錄追蹤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03109" y="7017620"/>
            <a:ext cx="8533060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如何保存使用者的評價、收藏、個人檔案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2473" y="449263"/>
            <a:ext cx="12230115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72727"/>
                </a:solidFill>
                <a:latin typeface="芫荽"/>
                <a:ea typeface="芫荽"/>
                <a:cs typeface="芫荽"/>
                <a:sym typeface="芫荽"/>
              </a:rPr>
              <a:t>系統架構與技術選型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70015" y="2264144"/>
            <a:ext cx="728383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2727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前端架構負責人：顧杰璿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2264144"/>
            <a:ext cx="784860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2727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後端架構負責人：黃鼎祐</a:t>
            </a:r>
            <a:endParaRPr lang="en-US" sz="5199" b="1" dirty="0">
              <a:solidFill>
                <a:srgbClr val="272727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0015" y="3494139"/>
            <a:ext cx="65138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檔案：public/foodmap.html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0014" y="4256405"/>
            <a:ext cx="4335385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資料儲存策略</a:t>
            </a:r>
            <a:endParaRPr lang="en-US" sz="5199" dirty="0">
              <a:solidFill>
                <a:srgbClr val="272727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7518" y="5646131"/>
            <a:ext cx="702260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localStorage：餐廳清單、顯示名稱  JWT token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7518" y="7171690"/>
            <a:ext cx="702260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fetch API：連接後端 ，處理評論、收藏、登入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0015" y="5712806"/>
            <a:ext cx="301915" cy="3019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0015" y="7238365"/>
            <a:ext cx="301915" cy="3019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72305" y="3471302"/>
            <a:ext cx="977694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使用資源：express.js  + JWT MongoDB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4293604"/>
            <a:ext cx="756895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資料模型</a:t>
            </a:r>
            <a:r>
              <a:rPr lang="en-US" sz="5199" dirty="0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(Mongoose)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08709" y="5646131"/>
            <a:ext cx="75481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User.js ：使用者帳號、密碼、顯示名稱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90346" y="7171690"/>
            <a:ext cx="70226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27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Review.js：評論內容、評分、店家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144000" y="5712806"/>
            <a:ext cx="301915" cy="30191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144000" y="7238365"/>
            <a:ext cx="301915" cy="30191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222</Words>
  <Application>Microsoft Office PowerPoint</Application>
  <PresentationFormat>自訂</PresentationFormat>
  <Paragraphs>58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Noto Sans T Chinese Bold</vt:lpstr>
      <vt:lpstr>Calibri</vt:lpstr>
      <vt:lpstr>Noto Sans T Chinese</vt:lpstr>
      <vt:lpstr>Arial</vt:lpstr>
      <vt:lpstr>芫荽</vt:lpstr>
      <vt:lpstr>王漢宗特黑體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foodmap</dc:title>
  <dc:creator>顧霈婕</dc:creator>
  <cp:lastModifiedBy>顧霈婕</cp:lastModifiedBy>
  <cp:revision>4</cp:revision>
  <dcterms:created xsi:type="dcterms:W3CDTF">2006-08-16T00:00:00Z</dcterms:created>
  <dcterms:modified xsi:type="dcterms:W3CDTF">2025-12-23T03:52:37Z</dcterms:modified>
  <dc:identifier>DAG73Ab8Ook</dc:identifier>
</cp:coreProperties>
</file>